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83" r:id="rId6"/>
    <p:sldId id="284" r:id="rId7"/>
    <p:sldId id="285" r:id="rId8"/>
    <p:sldId id="260" r:id="rId9"/>
    <p:sldId id="261" r:id="rId10"/>
    <p:sldId id="262" r:id="rId11"/>
    <p:sldId id="263" r:id="rId12"/>
    <p:sldId id="264" r:id="rId13"/>
    <p:sldId id="266" r:id="rId14"/>
    <p:sldId id="267" r:id="rId15"/>
    <p:sldId id="271" r:id="rId16"/>
    <p:sldId id="272" r:id="rId17"/>
    <p:sldId id="282" r:id="rId18"/>
    <p:sldId id="273" r:id="rId19"/>
    <p:sldId id="274" r:id="rId20"/>
    <p:sldId id="275" r:id="rId21"/>
    <p:sldId id="277" r:id="rId22"/>
    <p:sldId id="278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2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833F1-372D-4903-A7BD-507AEA918943}" type="datetimeFigureOut">
              <a:rPr lang="en-US" smtClean="0"/>
              <a:t>9/10/2020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CD8B9-4994-4CCA-AFEA-AE9943784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78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833F1-372D-4903-A7BD-507AEA918943}" type="datetimeFigureOut">
              <a:rPr lang="en-US" smtClean="0"/>
              <a:t>9/10/2020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CD8B9-4994-4CCA-AFEA-AE9943784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319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833F1-372D-4903-A7BD-507AEA918943}" type="datetimeFigureOut">
              <a:rPr lang="en-US" smtClean="0"/>
              <a:t>9/10/2020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CD8B9-4994-4CCA-AFEA-AE9943784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753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833F1-372D-4903-A7BD-507AEA918943}" type="datetimeFigureOut">
              <a:rPr lang="en-US" smtClean="0"/>
              <a:t>9/10/2020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CD8B9-4994-4CCA-AFEA-AE9943784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163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833F1-372D-4903-A7BD-507AEA918943}" type="datetimeFigureOut">
              <a:rPr lang="en-US" smtClean="0"/>
              <a:t>9/10/2020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CD8B9-4994-4CCA-AFEA-AE9943784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816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833F1-372D-4903-A7BD-507AEA918943}" type="datetimeFigureOut">
              <a:rPr lang="en-US" smtClean="0"/>
              <a:t>9/10/2020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CD8B9-4994-4CCA-AFEA-AE9943784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831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833F1-372D-4903-A7BD-507AEA918943}" type="datetimeFigureOut">
              <a:rPr lang="en-US" smtClean="0"/>
              <a:t>9/10/2020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CD8B9-4994-4CCA-AFEA-AE9943784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711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833F1-372D-4903-A7BD-507AEA918943}" type="datetimeFigureOut">
              <a:rPr lang="en-US" smtClean="0"/>
              <a:t>9/10/2020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CD8B9-4994-4CCA-AFEA-AE9943784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5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833F1-372D-4903-A7BD-507AEA918943}" type="datetimeFigureOut">
              <a:rPr lang="en-US" smtClean="0"/>
              <a:t>9/10/2020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CD8B9-4994-4CCA-AFEA-AE9943784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728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833F1-372D-4903-A7BD-507AEA918943}" type="datetimeFigureOut">
              <a:rPr lang="en-US" smtClean="0"/>
              <a:t>9/10/2020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CD8B9-4994-4CCA-AFEA-AE9943784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991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833F1-372D-4903-A7BD-507AEA918943}" type="datetimeFigureOut">
              <a:rPr lang="en-US" smtClean="0"/>
              <a:t>9/10/2020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CD8B9-4994-4CCA-AFEA-AE9943784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397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1833F1-372D-4903-A7BD-507AEA918943}" type="datetimeFigureOut">
              <a:rPr lang="en-US" smtClean="0"/>
              <a:t>9/10/2020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CD8B9-4994-4CCA-AFEA-AE9943784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092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99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476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853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226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297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87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06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278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02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905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247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28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942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949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148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842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768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3570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6940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6490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847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004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466</TotalTime>
  <Words>0</Words>
  <Application>Microsoft Office PowerPoint</Application>
  <PresentationFormat>Widescreen</PresentationFormat>
  <Paragraphs>0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Candice Lane</dc:creator>
  <cp:lastModifiedBy>Candice Lane</cp:lastModifiedBy>
  <cp:revision>11</cp:revision>
  <dcterms:created xsi:type="dcterms:W3CDTF">2020-08-21T15:04:36Z</dcterms:created>
  <dcterms:modified xsi:type="dcterms:W3CDTF">2020-09-10T19:42:55Z</dcterms:modified>
</cp:coreProperties>
</file>