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71" r:id="rId16"/>
    <p:sldId id="272" r:id="rId17"/>
    <p:sldId id="282" r:id="rId18"/>
    <p:sldId id="273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5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3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9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33F1-372D-4903-A7BD-507AEA91894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D8B9-4994-4CCA-AFEA-AE994378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9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4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Lane</dc:creator>
  <cp:lastModifiedBy>Candice Lane</cp:lastModifiedBy>
  <cp:revision>11</cp:revision>
  <dcterms:created xsi:type="dcterms:W3CDTF">2020-08-21T15:04:36Z</dcterms:created>
  <dcterms:modified xsi:type="dcterms:W3CDTF">2020-09-10T19:42:55Z</dcterms:modified>
</cp:coreProperties>
</file>